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ena Dini" initials="LD" lastIdx="2" clrIdx="0">
    <p:extLst>
      <p:ext uri="{19B8F6BF-5375-455C-9EA6-DF929625EA0E}">
        <p15:presenceInfo xmlns:p15="http://schemas.microsoft.com/office/powerpoint/2012/main" userId="Lorena Din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57" d="100"/>
          <a:sy n="57" d="100"/>
        </p:scale>
        <p:origin x="278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D3C6D4-FD71-4729-8E88-641E9A1908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04CECF8-0FA3-407D-BFCC-00637163B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BBF496-195E-4941-87E1-D2893DC8E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17F30-1B3F-48EA-B35D-5372F63CE24D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BCAD850-0AB2-438B-B74C-A701EF414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E69A4D-7A57-444E-8AA4-BC648A414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9BB2-2533-4E52-AA6B-CC3BC4E249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551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F87610-A878-4574-ACA1-5E08DBDA5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EE7820D-5BB3-4EB6-86F7-2DDDB7931F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797B310-1648-4355-A138-78525B79E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17F30-1B3F-48EA-B35D-5372F63CE24D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4E06AF-5D95-4D7C-B12B-BCABDABEC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789809-D7AF-4B59-B881-90BCC1E06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9BB2-2533-4E52-AA6B-CC3BC4E249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4046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7DB3556-7F6C-4D29-AEBA-3CA4B25079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AEB45AB-D3EC-4795-80FF-F2FFCFE824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AAB0B3-90D5-42DA-ACD2-D85FF1AC7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17F30-1B3F-48EA-B35D-5372F63CE24D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2FDA08-1A0B-4E5A-B2FA-75DACE6F2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29B421-55A0-44DE-850A-384252B66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9BB2-2533-4E52-AA6B-CC3BC4E249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6619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4C4165-5E31-4A1E-90CD-FE5B2C4DC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DB6813-66CA-452C-8B50-AB4DCA25C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764ACA-53E7-4A94-8729-D3D2312AA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17F30-1B3F-48EA-B35D-5372F63CE24D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C3BE90-C080-4E97-BE58-F6A283882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7C2579-B0AE-4DB0-8714-56C7A775D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9BB2-2533-4E52-AA6B-CC3BC4E249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8006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94923B-7900-4ADD-9273-2D0C4F387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DB0590-0F40-4B84-BA4C-2388660B6F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E30A17C-2D09-4D29-B7CF-6BF49BA58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17F30-1B3F-48EA-B35D-5372F63CE24D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C61969-65E3-4619-BB92-AB93C241F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2926216-0DD3-4CAF-91E6-2E887B4B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9BB2-2533-4E52-AA6B-CC3BC4E249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983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7EC3E1-6D67-42F5-8F00-C0FC06340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B5DC407-53F5-443E-88C2-3C4053C021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F560848-4B87-4E03-86A8-B5F3DF175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FC30263-7363-4F65-98A9-3BAE3C473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17F30-1B3F-48EA-B35D-5372F63CE24D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31451A5-2043-4B47-BCA4-40B6A8ECA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66100C3-2E23-4E6D-8DA9-CE68DC52F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9BB2-2533-4E52-AA6B-CC3BC4E249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581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375D6C-7289-4D6D-B1A7-0994C7A37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CCB4F3-07FA-4922-A44B-63DDB96B9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A2E7533-DF60-42CA-8998-4048F2F26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B5EA5B5-FE44-43F6-8F25-43009175A4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D2BE73D-5F98-4107-8BA9-EC74282C6D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AC4D325-2147-4908-92EF-1802E2B7B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17F30-1B3F-48EA-B35D-5372F63CE24D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5DBC554-9713-4769-A78C-888B4D9BD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8786DB5-5E38-42E4-8745-B429C0A1A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9BB2-2533-4E52-AA6B-CC3BC4E249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8588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21B89D-2452-4EB8-8F83-1157C30BE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9AB1D95-2D3B-45F4-B5F1-727833400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17F30-1B3F-48EA-B35D-5372F63CE24D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F0F7E29-5BB1-4C6C-8DA7-3EF78081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5584ACC-8169-4CDA-8100-637F23ED3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9BB2-2533-4E52-AA6B-CC3BC4E249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7792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ADD2D92-EA1B-4E16-BDBB-4033A6354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17F30-1B3F-48EA-B35D-5372F63CE24D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6F2549C-C82E-4D9A-854E-A332A57B1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368E0FC-D7E2-4251-8C83-79F40233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9BB2-2533-4E52-AA6B-CC3BC4E249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4146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FB4CB6-BF5E-4B87-BB97-F1CB65B79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76557A-3D08-4C94-98D5-5A1E290FF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D5DF4D1-C641-4CA6-9F72-6C670AAD98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91F5311-37A6-46A0-BF8B-82147F5F4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17F30-1B3F-48EA-B35D-5372F63CE24D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17DAE60-1CCF-44F5-AEE3-F6A98E5E1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4F79E17-E22F-4A16-A779-7C7ABBD14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9BB2-2533-4E52-AA6B-CC3BC4E249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582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8868F3-2A33-4659-A4E0-246DD33EB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D87B8DB-0C27-427E-A67E-003445AE63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0ED769C-41D2-4E75-AC94-A825A6B40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C55D373-9E8D-4B55-AF90-BABA0D822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17F30-1B3F-48EA-B35D-5372F63CE24D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3F1DC64-5FFA-4380-9BBC-2F937E9C0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A2859A7-2BD2-4DD3-B76B-9F0F47BD5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C9BB2-2533-4E52-AA6B-CC3BC4E249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6090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2C55753-0865-4663-9FED-338E8690C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E2CAB8B-3B6D-4D16-8233-22F3DA851E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2B0397-F01C-4762-BA37-5D95048CA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17F30-1B3F-48EA-B35D-5372F63CE24D}" type="datetimeFigureOut">
              <a:rPr lang="de-DE" smtClean="0"/>
              <a:t>06.08.2026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910347-9FE1-4AE3-AA1B-D2AA790EC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0BCB44-224F-47AC-952D-E7BE6861ED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C9BB2-2533-4E52-AA6B-CC3BC4E2491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958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Constanze.Brinckmann@bmg.bund.d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F5699B-966E-41B6-B736-B551F87A8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9658" y="1375001"/>
            <a:ext cx="9740590" cy="2387600"/>
          </a:xfrm>
        </p:spPr>
        <p:txBody>
          <a:bodyPr>
            <a:noAutofit/>
          </a:bodyPr>
          <a:lstStyle/>
          <a:p>
            <a:r>
              <a:rPr lang="de-DE" sz="3200" dirty="0">
                <a:solidFill>
                  <a:srgbClr val="660066"/>
                </a:solidFill>
              </a:rPr>
              <a:t>Vorschläge für </a:t>
            </a:r>
            <a:r>
              <a:rPr lang="de-DE" sz="3200" b="1" dirty="0">
                <a:solidFill>
                  <a:srgbClr val="660066"/>
                </a:solidFill>
              </a:rPr>
              <a:t>Kurzbeiträge</a:t>
            </a:r>
            <a:r>
              <a:rPr lang="de-DE" sz="3200" dirty="0">
                <a:solidFill>
                  <a:srgbClr val="660066"/>
                </a:solidFill>
              </a:rPr>
              <a:t> (max. 5 min) und </a:t>
            </a:r>
            <a:r>
              <a:rPr lang="de-DE" sz="3200" b="1" dirty="0">
                <a:solidFill>
                  <a:srgbClr val="660066"/>
                </a:solidFill>
              </a:rPr>
              <a:t>Thementische</a:t>
            </a:r>
            <a:r>
              <a:rPr lang="de-DE" sz="3200" dirty="0">
                <a:solidFill>
                  <a:srgbClr val="660066"/>
                </a:solidFill>
              </a:rPr>
              <a:t> anlässlich des </a:t>
            </a:r>
            <a:br>
              <a:rPr lang="de-DE" sz="3200" dirty="0">
                <a:solidFill>
                  <a:srgbClr val="660066"/>
                </a:solidFill>
              </a:rPr>
            </a:br>
            <a:r>
              <a:rPr lang="de-DE" sz="3200" dirty="0">
                <a:solidFill>
                  <a:srgbClr val="660066"/>
                </a:solidFill>
              </a:rPr>
              <a:t>WGH - Germany Netzwerktreffens am 30. September 2026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74DC4F1-872C-4FB7-9B18-5977409F75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17356"/>
            <a:ext cx="9144000" cy="2477315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Bitte ausgefüllte Themenvorschläge per Email an: </a:t>
            </a:r>
          </a:p>
          <a:p>
            <a:r>
              <a:rPr lang="de-DE" b="1" dirty="0"/>
              <a:t>Constanze Brinckmann</a:t>
            </a:r>
            <a:r>
              <a:rPr lang="de-DE" dirty="0"/>
              <a:t>: </a:t>
            </a:r>
            <a:r>
              <a:rPr lang="de-DE" b="0" i="0" u="sng" dirty="0"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Constanze.Brinckmann@bmg.bund.de</a:t>
            </a:r>
            <a:endParaRPr lang="de-DE" b="0" i="0" u="sng" dirty="0">
              <a:effectLst/>
              <a:latin typeface="Calibri" panose="020F0502020204030204" pitchFamily="34" charset="0"/>
            </a:endParaRPr>
          </a:p>
          <a:p>
            <a:r>
              <a:rPr lang="de-DE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Sabine Ludwig: </a:t>
            </a:r>
            <a:r>
              <a:rPr lang="de-DE" b="0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sabine.ludwig@charite.de</a:t>
            </a:r>
          </a:p>
          <a:p>
            <a:endParaRPr lang="de-DE" b="1" dirty="0">
              <a:solidFill>
                <a:srgbClr val="660066"/>
              </a:solidFill>
            </a:endParaRPr>
          </a:p>
          <a:p>
            <a:r>
              <a:rPr lang="de-DE" b="1" dirty="0">
                <a:solidFill>
                  <a:srgbClr val="660066"/>
                </a:solidFill>
              </a:rPr>
              <a:t>Frist zur Einreichung: 25. August 2026</a:t>
            </a:r>
            <a:endParaRPr lang="de-DE" dirty="0"/>
          </a:p>
          <a:p>
            <a:r>
              <a:rPr lang="de-DE" dirty="0"/>
              <a:t>Wir freuen uns auf viele interessante und innovative Vorschläge!</a:t>
            </a:r>
          </a:p>
        </p:txBody>
      </p:sp>
      <p:pic>
        <p:nvPicPr>
          <p:cNvPr id="4" name="Grafik 3" descr="Text&#10;&#10;Description automatically generated">
            <a:extLst>
              <a:ext uri="{FF2B5EF4-FFF2-40B4-BE49-F238E27FC236}">
                <a16:creationId xmlns:a16="http://schemas.microsoft.com/office/drawing/2014/main" id="{C4A554A0-CAC0-44ED-AFAF-8E51DE08682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34" y="240608"/>
            <a:ext cx="2618336" cy="1087875"/>
          </a:xfrm>
          <a:prstGeom prst="rect">
            <a:avLst/>
          </a:prstGeom>
        </p:spPr>
      </p:pic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82B5B70A-D56A-37CC-2307-5B63F028C3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736" y="185853"/>
            <a:ext cx="2540528" cy="1087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6695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7B328B-17FC-4D2A-94FF-1ECE6F6DB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23108"/>
            <a:ext cx="3932237" cy="748937"/>
          </a:xfrm>
          <a:ln>
            <a:solidFill>
              <a:srgbClr val="7030A0"/>
            </a:solidFill>
          </a:ln>
        </p:spPr>
        <p:txBody>
          <a:bodyPr>
            <a:normAutofit/>
          </a:bodyPr>
          <a:lstStyle/>
          <a:p>
            <a:r>
              <a:rPr lang="de-DE" sz="1800" b="1" dirty="0"/>
              <a:t>Zeitrahmen: </a:t>
            </a:r>
            <a:r>
              <a:rPr lang="de-DE" sz="1800" dirty="0"/>
              <a:t>	5 min</a:t>
            </a:r>
            <a:br>
              <a:rPr lang="de-DE" sz="1800" dirty="0"/>
            </a:br>
            <a:r>
              <a:rPr lang="de-DE" sz="1800" b="1" dirty="0"/>
              <a:t>Datum: </a:t>
            </a:r>
            <a:r>
              <a:rPr lang="de-DE" sz="1800" dirty="0"/>
              <a:t>		30.09.2026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9615E08-5339-40C1-87A9-4B0D2F6C8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25296" y="923109"/>
            <a:ext cx="5273630" cy="5294812"/>
          </a:xfrm>
          <a:ln>
            <a:solidFill>
              <a:srgbClr val="7030A0"/>
            </a:solidFill>
          </a:ln>
        </p:spPr>
        <p:txBody>
          <a:bodyPr/>
          <a:lstStyle/>
          <a:p>
            <a:r>
              <a:rPr lang="de-DE" sz="1800" b="1" dirty="0">
                <a:latin typeface="+mj-lt"/>
                <a:ea typeface="+mj-ea"/>
                <a:cs typeface="+mj-cs"/>
              </a:rPr>
              <a:t>Stichpunkte /Kurzzusammenfassung der geplanten Intervention (5min):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8CF82648-37EA-414A-8132-CA4B321667E1}"/>
              </a:ext>
            </a:extLst>
          </p:cNvPr>
          <p:cNvSpPr txBox="1">
            <a:spLocks/>
          </p:cNvSpPr>
          <p:nvPr/>
        </p:nvSpPr>
        <p:spPr>
          <a:xfrm>
            <a:off x="839787" y="2509157"/>
            <a:ext cx="3932237" cy="121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176A8996-9314-4D71-AA83-FF4B9A6F067C}"/>
              </a:ext>
            </a:extLst>
          </p:cNvPr>
          <p:cNvSpPr txBox="1">
            <a:spLocks/>
          </p:cNvSpPr>
          <p:nvPr/>
        </p:nvSpPr>
        <p:spPr>
          <a:xfrm>
            <a:off x="839787" y="1907458"/>
            <a:ext cx="3932237" cy="4310461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b="1" dirty="0"/>
              <a:t>Mein Beitrag für eine </a:t>
            </a:r>
            <a:r>
              <a:rPr lang="de-DE" sz="1800" b="1" u="sng" dirty="0"/>
              <a:t>Kurzintervention</a:t>
            </a:r>
          </a:p>
          <a:p>
            <a:endParaRPr lang="de-DE" sz="1800" dirty="0"/>
          </a:p>
          <a:p>
            <a:r>
              <a:rPr lang="de-DE" sz="1800" b="1" dirty="0"/>
              <a:t>Thema</a:t>
            </a:r>
          </a:p>
          <a:p>
            <a:r>
              <a:rPr lang="de-DE" sz="1800" b="1" dirty="0"/>
              <a:t>xx</a:t>
            </a:r>
          </a:p>
          <a:p>
            <a:endParaRPr lang="de-DE" sz="1800" b="1" dirty="0"/>
          </a:p>
          <a:p>
            <a:r>
              <a:rPr lang="de-DE" sz="1800" b="1" dirty="0"/>
              <a:t>Aktualität/Relevanz des Themas:</a:t>
            </a:r>
          </a:p>
          <a:p>
            <a:r>
              <a:rPr lang="de-DE" sz="1800" dirty="0"/>
              <a:t>xxx</a:t>
            </a:r>
          </a:p>
          <a:p>
            <a:endParaRPr lang="de-DE" sz="1800" dirty="0"/>
          </a:p>
          <a:p>
            <a:r>
              <a:rPr lang="de-DE" sz="1800" b="1" dirty="0"/>
              <a:t>Vortragende Person:</a:t>
            </a:r>
            <a:r>
              <a:rPr lang="de-DE" sz="1800" dirty="0"/>
              <a:t>	</a:t>
            </a:r>
          </a:p>
          <a:p>
            <a:r>
              <a:rPr lang="de-DE" sz="1800" dirty="0"/>
              <a:t>xxx</a:t>
            </a:r>
          </a:p>
          <a:p>
            <a:endParaRPr lang="de-DE" sz="1800" dirty="0"/>
          </a:p>
          <a:p>
            <a:r>
              <a:rPr lang="de-DE" sz="1800" b="1" dirty="0"/>
              <a:t>Beruflicher Hintergrund (Einrichtung/Institution, Position)</a:t>
            </a:r>
          </a:p>
          <a:p>
            <a:r>
              <a:rPr lang="de-DE" sz="1800" b="1" dirty="0"/>
              <a:t>xx</a:t>
            </a:r>
          </a:p>
          <a:p>
            <a:endParaRPr lang="de-DE" sz="1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73E02F-CC2D-870A-9FFE-02076B4D5D89}"/>
              </a:ext>
            </a:extLst>
          </p:cNvPr>
          <p:cNvSpPr txBox="1"/>
          <p:nvPr/>
        </p:nvSpPr>
        <p:spPr>
          <a:xfrm>
            <a:off x="1605776" y="178414"/>
            <a:ext cx="8363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Kurzintervention</a:t>
            </a:r>
          </a:p>
        </p:txBody>
      </p:sp>
    </p:spTree>
    <p:extLst>
      <p:ext uri="{BB962C8B-B14F-4D97-AF65-F5344CB8AC3E}">
        <p14:creationId xmlns:p14="http://schemas.microsoft.com/office/powerpoint/2010/main" val="2005476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BEE0F-8383-0400-88C6-DBB9DE092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398EC7-67A0-9828-3B9B-B55B9EC35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23108"/>
            <a:ext cx="3932237" cy="748937"/>
          </a:xfrm>
          <a:ln>
            <a:solidFill>
              <a:srgbClr val="7030A0"/>
            </a:solidFill>
          </a:ln>
        </p:spPr>
        <p:txBody>
          <a:bodyPr>
            <a:normAutofit fontScale="90000"/>
          </a:bodyPr>
          <a:lstStyle/>
          <a:p>
            <a:r>
              <a:rPr lang="de-DE" sz="1800" b="1" dirty="0"/>
              <a:t>Zeitrahmen: </a:t>
            </a:r>
            <a:r>
              <a:rPr lang="de-DE" sz="1800" dirty="0"/>
              <a:t>	15-20 min pro Gruppe 		(rotierend)</a:t>
            </a:r>
            <a:br>
              <a:rPr lang="de-DE" sz="1800" dirty="0"/>
            </a:br>
            <a:r>
              <a:rPr lang="de-DE" sz="1800" b="1" dirty="0"/>
              <a:t>Datum: </a:t>
            </a:r>
            <a:r>
              <a:rPr lang="de-DE" sz="1800" dirty="0"/>
              <a:t>		30.09.2026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9437D55-6B7C-080C-9964-713E390DD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25296" y="923109"/>
            <a:ext cx="5273630" cy="5294812"/>
          </a:xfrm>
          <a:ln>
            <a:solidFill>
              <a:srgbClr val="7030A0"/>
            </a:solidFill>
          </a:ln>
        </p:spPr>
        <p:txBody>
          <a:bodyPr/>
          <a:lstStyle/>
          <a:p>
            <a:r>
              <a:rPr lang="de-DE" sz="1800" b="1" dirty="0">
                <a:latin typeface="+mj-lt"/>
                <a:ea typeface="+mj-ea"/>
                <a:cs typeface="+mj-cs"/>
              </a:rPr>
              <a:t>Stichpunkte /Kurzzusammenfassung des geplanten Thementisches: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560FE9AE-5ECE-39A9-5CB9-3D3CBFC792BF}"/>
              </a:ext>
            </a:extLst>
          </p:cNvPr>
          <p:cNvSpPr txBox="1">
            <a:spLocks/>
          </p:cNvSpPr>
          <p:nvPr/>
        </p:nvSpPr>
        <p:spPr>
          <a:xfrm>
            <a:off x="839787" y="2509157"/>
            <a:ext cx="3932237" cy="12148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8B8CDB1-D95B-6051-85D3-1BD4A560DF0A}"/>
              </a:ext>
            </a:extLst>
          </p:cNvPr>
          <p:cNvSpPr txBox="1">
            <a:spLocks/>
          </p:cNvSpPr>
          <p:nvPr/>
        </p:nvSpPr>
        <p:spPr>
          <a:xfrm>
            <a:off x="839787" y="1907458"/>
            <a:ext cx="3932237" cy="4310461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1800" b="1" dirty="0"/>
              <a:t>Mein Beitrag für einen </a:t>
            </a:r>
            <a:r>
              <a:rPr lang="de-DE" sz="1800" b="1" u="sng" dirty="0"/>
              <a:t>Thementisch</a:t>
            </a:r>
          </a:p>
          <a:p>
            <a:endParaRPr lang="de-DE" sz="1800" dirty="0"/>
          </a:p>
          <a:p>
            <a:r>
              <a:rPr lang="de-DE" sz="1800" b="1" dirty="0"/>
              <a:t>Thema</a:t>
            </a:r>
          </a:p>
          <a:p>
            <a:r>
              <a:rPr lang="de-DE" sz="1800" b="1" dirty="0"/>
              <a:t>xx</a:t>
            </a:r>
          </a:p>
          <a:p>
            <a:endParaRPr lang="de-DE" sz="1800" b="1" dirty="0"/>
          </a:p>
          <a:p>
            <a:r>
              <a:rPr lang="de-DE" sz="1800" b="1" dirty="0"/>
              <a:t>Aktualität/Relevanz des Themas:</a:t>
            </a:r>
          </a:p>
          <a:p>
            <a:r>
              <a:rPr lang="de-DE" sz="1800" dirty="0"/>
              <a:t>xxx</a:t>
            </a:r>
          </a:p>
          <a:p>
            <a:endParaRPr lang="de-DE" sz="1800" dirty="0"/>
          </a:p>
          <a:p>
            <a:r>
              <a:rPr lang="de-DE" sz="1800" b="1" dirty="0"/>
              <a:t>Verantwortliche Person(en):</a:t>
            </a:r>
            <a:r>
              <a:rPr lang="de-DE" sz="1800" dirty="0"/>
              <a:t>	</a:t>
            </a:r>
          </a:p>
          <a:p>
            <a:r>
              <a:rPr lang="de-DE" sz="1800" dirty="0"/>
              <a:t>xxx</a:t>
            </a:r>
          </a:p>
          <a:p>
            <a:endParaRPr lang="de-DE" sz="1800" dirty="0"/>
          </a:p>
          <a:p>
            <a:r>
              <a:rPr lang="de-DE" sz="1800" b="1" dirty="0"/>
              <a:t>Beruflicher Hintergrund (Einrichtung/Institution, Position)</a:t>
            </a:r>
          </a:p>
          <a:p>
            <a:r>
              <a:rPr lang="de-DE" sz="1800" b="1" dirty="0"/>
              <a:t>xx</a:t>
            </a:r>
          </a:p>
          <a:p>
            <a:endParaRPr lang="de-DE" sz="1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F1F781-24DF-2BDD-B1DF-4A20A84559C6}"/>
              </a:ext>
            </a:extLst>
          </p:cNvPr>
          <p:cNvSpPr txBox="1"/>
          <p:nvPr/>
        </p:nvSpPr>
        <p:spPr>
          <a:xfrm>
            <a:off x="1572322" y="250902"/>
            <a:ext cx="83634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Thementisch</a:t>
            </a:r>
          </a:p>
        </p:txBody>
      </p:sp>
    </p:spTree>
    <p:extLst>
      <p:ext uri="{BB962C8B-B14F-4D97-AF65-F5344CB8AC3E}">
        <p14:creationId xmlns:p14="http://schemas.microsoft.com/office/powerpoint/2010/main" val="111422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7456678D3D156408773DC74DA370520" ma:contentTypeVersion="12" ma:contentTypeDescription="Ein neues Dokument erstellen." ma:contentTypeScope="" ma:versionID="2c185f2fe311d0e6e670fe2c7eab02fc">
  <xsd:schema xmlns:xsd="http://www.w3.org/2001/XMLSchema" xmlns:xs="http://www.w3.org/2001/XMLSchema" xmlns:p="http://schemas.microsoft.com/office/2006/metadata/properties" xmlns:ns2="37f47187-f1be-4ed4-b3fb-94928ea2f2a1" xmlns:ns3="15e2c35b-9057-454c-b44a-da35811c9833" targetNamespace="http://schemas.microsoft.com/office/2006/metadata/properties" ma:root="true" ma:fieldsID="0da5dbe9752fc770bf7af53072122e14" ns2:_="" ns3:_="">
    <xsd:import namespace="37f47187-f1be-4ed4-b3fb-94928ea2f2a1"/>
    <xsd:import namespace="15e2c35b-9057-454c-b44a-da35811c98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f47187-f1be-4ed4-b3fb-94928ea2f2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e2c35b-9057-454c-b44a-da35811c9833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26437C1-728B-4C9C-85DB-AD217D6195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10AD9E0-0E02-4D14-AB3A-9C7BD99856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f47187-f1be-4ed4-b3fb-94928ea2f2a1"/>
    <ds:schemaRef ds:uri="15e2c35b-9057-454c-b44a-da35811c98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FFBD39-2317-4EC3-9AC0-A85737F4C5D8}">
  <ds:schemaRefs>
    <ds:schemaRef ds:uri="http://purl.org/dc/terms/"/>
    <ds:schemaRef ds:uri="http://purl.org/dc/elements/1.1/"/>
    <ds:schemaRef ds:uri="15e2c35b-9057-454c-b44a-da35811c9833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37f47187-f1be-4ed4-b3fb-94928ea2f2a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</Words>
  <Application>Microsoft Office PowerPoint</Application>
  <PresentationFormat>Widescreen</PresentationFormat>
  <Paragraphs>39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Vorschläge für Kurzbeiträge (max. 5 min) und Thementische anlässlich des  WGH - Germany Netzwerktreffens am 30. September 2026</vt:lpstr>
      <vt:lpstr>Zeitrahmen:  5 min Datum:   30.09.2026</vt:lpstr>
      <vt:lpstr>Zeitrahmen:  15-20 min pro Gruppe   (rotierend) Datum:   30.09.2026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Auswahl von Themen für die Gestaltung von parallelen sessions anlässlich des WGH- Germany Netzwerkstreffens</dc:title>
  <dc:creator>Strunz, Delia [MEDDE]</dc:creator>
  <cp:lastModifiedBy>Sabine Ludwig</cp:lastModifiedBy>
  <cp:revision>47</cp:revision>
  <dcterms:created xsi:type="dcterms:W3CDTF">2020-11-26T10:28:31Z</dcterms:created>
  <dcterms:modified xsi:type="dcterms:W3CDTF">2026-08-06T12:45:08Z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0x01010027456678D3D156408773DC74DA370520</vt:lpwstr>
  </property>
</Properties>
</file>